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30"/>
  </p:normalViewPr>
  <p:slideViewPr>
    <p:cSldViewPr snapToGrid="0" snapToObjects="1">
      <p:cViewPr varScale="1">
        <p:scale>
          <a:sx n="92" d="100"/>
          <a:sy n="92" d="100"/>
        </p:scale>
        <p:origin x="7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png>
</file>

<file path=ppt/media/image5.png>
</file>

<file path=ppt/media/image6.JP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12DF7-FCAE-204A-BD25-291D7E83B0BF}" type="datetimeFigureOut">
              <a:rPr lang="en-US" smtClean="0"/>
              <a:t>6/26/17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6F396-46EE-4345-B85F-DCB9F55E0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89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12DF7-FCAE-204A-BD25-291D7E83B0BF}" type="datetimeFigureOut">
              <a:rPr lang="en-US" smtClean="0"/>
              <a:t>6/26/17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6F396-46EE-4345-B85F-DCB9F55E0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98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12DF7-FCAE-204A-BD25-291D7E83B0BF}" type="datetimeFigureOut">
              <a:rPr lang="en-US" smtClean="0"/>
              <a:t>6/26/17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6F396-46EE-4345-B85F-DCB9F55E0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944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12DF7-FCAE-204A-BD25-291D7E83B0BF}" type="datetimeFigureOut">
              <a:rPr lang="en-US" smtClean="0"/>
              <a:t>6/26/17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6F396-46EE-4345-B85F-DCB9F55E0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903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12DF7-FCAE-204A-BD25-291D7E83B0BF}" type="datetimeFigureOut">
              <a:rPr lang="en-US" smtClean="0"/>
              <a:t>6/26/17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6F396-46EE-4345-B85F-DCB9F55E0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245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12DF7-FCAE-204A-BD25-291D7E83B0BF}" type="datetimeFigureOut">
              <a:rPr lang="en-US" smtClean="0"/>
              <a:t>6/26/17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6F396-46EE-4345-B85F-DCB9F55E0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135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12DF7-FCAE-204A-BD25-291D7E83B0BF}" type="datetimeFigureOut">
              <a:rPr lang="en-US" smtClean="0"/>
              <a:t>6/26/17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6F396-46EE-4345-B85F-DCB9F55E0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551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12DF7-FCAE-204A-BD25-291D7E83B0BF}" type="datetimeFigureOut">
              <a:rPr lang="en-US" smtClean="0"/>
              <a:t>6/26/17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6F396-46EE-4345-B85F-DCB9F55E0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057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12DF7-FCAE-204A-BD25-291D7E83B0BF}" type="datetimeFigureOut">
              <a:rPr lang="en-US" smtClean="0"/>
              <a:t>6/26/17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6F396-46EE-4345-B85F-DCB9F55E0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047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12DF7-FCAE-204A-BD25-291D7E83B0BF}" type="datetimeFigureOut">
              <a:rPr lang="en-US" smtClean="0"/>
              <a:t>6/26/17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6F396-46EE-4345-B85F-DCB9F55E0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630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12DF7-FCAE-204A-BD25-291D7E83B0BF}" type="datetimeFigureOut">
              <a:rPr lang="en-US" smtClean="0"/>
              <a:t>6/26/17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76F396-46EE-4345-B85F-DCB9F55E0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78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E12DF7-FCAE-204A-BD25-291D7E83B0BF}" type="datetimeFigureOut">
              <a:rPr lang="en-US" smtClean="0"/>
              <a:t>6/26/17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76F396-46EE-4345-B85F-DCB9F55E0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333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Electrical Engineering Basics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873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3118" y="1814945"/>
            <a:ext cx="5346700" cy="4424855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2383559" y="762145"/>
            <a:ext cx="7065818" cy="127447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/>
              <a:t>Capacitors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8875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383559" y="762145"/>
            <a:ext cx="7065818" cy="127447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/>
              <a:t>Transistors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1586" y="1683327"/>
            <a:ext cx="4689764" cy="4689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482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383559" y="762145"/>
            <a:ext cx="7065818" cy="127447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/>
              <a:t>555 Timer Chip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7089" y="1551708"/>
            <a:ext cx="6218758" cy="4666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09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383559" y="762145"/>
            <a:ext cx="7065818" cy="127447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/>
              <a:t>Electromagnetic Spectrum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1399381"/>
            <a:ext cx="11765280" cy="5157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114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7063" y="0"/>
            <a:ext cx="59170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653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946" y="415636"/>
            <a:ext cx="8044872" cy="6033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84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7346" y="471055"/>
            <a:ext cx="8035636" cy="6026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647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9500"/>
            <a:ext cx="12192000" cy="4692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5756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10</Words>
  <Application>Microsoft Macintosh PowerPoint</Application>
  <PresentationFormat>Widescreen</PresentationFormat>
  <Paragraphs>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Office Theme</vt:lpstr>
      <vt:lpstr>Electrical Engineering Basics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Electrical Engineering Basics</dc:title>
  <dc:creator>nataliemionis@gmail.com</dc:creator>
  <cp:lastModifiedBy>nataliemionis@gmail.com</cp:lastModifiedBy>
  <cp:revision>3</cp:revision>
  <dcterms:created xsi:type="dcterms:W3CDTF">2017-06-27T01:17:35Z</dcterms:created>
  <dcterms:modified xsi:type="dcterms:W3CDTF">2017-06-27T01:29:48Z</dcterms:modified>
</cp:coreProperties>
</file>

<file path=docProps/thumbnail.jpeg>
</file>